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73" r:id="rId29"/>
    <p:sldId id="386" r:id="rId30"/>
    <p:sldId id="369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DEDED"/>
    <a:srgbClr val="DEEBF7"/>
    <a:srgbClr val="FBE5D6"/>
    <a:srgbClr val="FF9966"/>
    <a:srgbClr val="FF0066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05" d="100"/>
          <a:sy n="105" d="100"/>
        </p:scale>
        <p:origin x="15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37097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연결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ko-KR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endParaRPr lang="en-US" altLang="ko-K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NOTE_A4, NOTE_A4,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NOTE_A4, NOTE_A4,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6" y="3611562"/>
            <a:ext cx="5540194" cy="292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103" y="4313583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380" y="44900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909667"/>
            <a:ext cx="8075697" cy="570156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ko-KR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가변저항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값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값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37068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543050" y="3299166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41907" y="436924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036" y="442726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853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DOWN</a:t>
            </a:r>
            <a:r>
              <a:rPr lang="ko-KR" altLang="en-US" dirty="0" smtClean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값이 높아짐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Courier New" panose="02070309020205020404" pitchFamily="49" charset="0"/>
              </a:rPr>
              <a:t>PULL UP</a:t>
            </a:r>
            <a:r>
              <a:rPr lang="ko-KR" altLang="en-US" dirty="0" smtClean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 smtClean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0" b="4386"/>
          <a:stretch/>
        </p:blipFill>
        <p:spPr>
          <a:xfrm>
            <a:off x="2432649" y="1912188"/>
            <a:ext cx="3982150" cy="49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589392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0, 3000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62260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874237"/>
            <a:ext cx="4137325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926199"/>
            <a:ext cx="8160153" cy="49697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ko-KR" altLang="en-US" b="1" dirty="0" smtClean="0"/>
              <a:t>다양한 </a:t>
            </a:r>
            <a:r>
              <a:rPr lang="ko-KR" altLang="en-US" b="1" dirty="0"/>
              <a:t>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전기 </a:t>
            </a:r>
            <a:r>
              <a:rPr lang="ko-KR" altLang="en-US" dirty="0"/>
              <a:t>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</a:t>
            </a:r>
            <a:r>
              <a:rPr lang="ko-KR" altLang="en-US" dirty="0" smtClean="0"/>
              <a:t>흘려주면 </a:t>
            </a:r>
            <a:r>
              <a:rPr lang="ko-KR" altLang="en-US" dirty="0"/>
              <a:t>그 </a:t>
            </a:r>
            <a:r>
              <a:rPr lang="ko-KR" altLang="en-US" b="1" dirty="0"/>
              <a:t>주파수 대로 단순한 </a:t>
            </a:r>
            <a:r>
              <a:rPr lang="ko-KR" altLang="en-US" b="1" dirty="0" smtClean="0"/>
              <a:t>소리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한 음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만 </a:t>
            </a:r>
            <a:r>
              <a:rPr lang="ko-KR" altLang="en-US" b="1" dirty="0"/>
              <a:t>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19" y="5272473"/>
            <a:ext cx="1539838" cy="137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94" y="5340107"/>
            <a:ext cx="1695819" cy="1278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602" y="3101458"/>
            <a:ext cx="1068962" cy="1092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206" y="3097160"/>
            <a:ext cx="977636" cy="10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341921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시리얼 모니터로 버튼</a:t>
            </a:r>
            <a:r>
              <a:rPr lang="en-US" altLang="ko-KR" dirty="0" smtClean="0"/>
              <a:t>(1,2,3)</a:t>
            </a:r>
            <a:r>
              <a:rPr lang="ko-KR" altLang="en-US" dirty="0" smtClean="0"/>
              <a:t>을 누를 때 나타나는 신호</a:t>
            </a:r>
            <a:r>
              <a:rPr lang="en-US" altLang="ko-KR" dirty="0" smtClean="0"/>
              <a:t>(BUTTON, </a:t>
            </a:r>
            <a:r>
              <a:rPr lang="ko-KR" altLang="en-US" dirty="0" smtClean="0"/>
              <a:t>변환 주파수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확인 해 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8" y="1435841"/>
            <a:ext cx="7467600" cy="467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5" y="7572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Digital/</a:t>
            </a:r>
          </a:p>
          <a:p>
            <a:pPr algn="ctr"/>
            <a:r>
              <a:rPr lang="en-US" altLang="ko-KR" dirty="0" smtClean="0"/>
              <a:t>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4463" y="176445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</a:t>
            </a:r>
          </a:p>
          <a:p>
            <a:pPr algn="ctr"/>
            <a:r>
              <a:rPr lang="en-US" altLang="ko-KR" dirty="0" smtClean="0"/>
              <a:t>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NOTE_C5, NOTE_D5, NOTE_E5};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toneMelody.ino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해보기 바람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피에조</a:t>
            </a:r>
            <a:r>
              <a:rPr lang="ko-KR" altLang="en-US" dirty="0" smtClean="0"/>
              <a:t> 테스트 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68" y="1991802"/>
            <a:ext cx="6055684" cy="46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785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</a:t>
            </a:r>
            <a:r>
              <a:rPr lang="en" altLang="ko-KR" dirty="0" smtClean="0"/>
              <a:t>:\....\Arduino\music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설치 장소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440757" y="1030386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139921" y="3495408"/>
            <a:ext cx="2819413" cy="1892430"/>
            <a:chOff x="5433306" y="2212258"/>
            <a:chExt cx="2819413" cy="1892430"/>
          </a:xfrm>
        </p:grpSpPr>
        <p:sp>
          <p:nvSpPr>
            <p:cNvPr id="4" name="TextBox 3"/>
            <p:cNvSpPr txBox="1"/>
            <p:nvPr/>
          </p:nvSpPr>
          <p:spPr>
            <a:xfrm>
              <a:off x="5433306" y="2212258"/>
              <a:ext cx="2666307" cy="584775"/>
            </a:xfrm>
            <a:prstGeom prst="rect">
              <a:avLst/>
            </a:prstGeom>
            <a:solidFill>
              <a:srgbClr val="EDEDED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/>
                <a:t>NOTE_A4   440</a:t>
              </a:r>
              <a:endParaRPr lang="ko-KR" alt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49847" y="328375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음계이름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66459" y="37353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옥타브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75556" y="32837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주파수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6583680" y="2637012"/>
              <a:ext cx="182779" cy="6467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8" idx="0"/>
            </p:cNvCxnSpPr>
            <p:nvPr/>
          </p:nvCxnSpPr>
          <p:spPr>
            <a:xfrm flipH="1" flipV="1">
              <a:off x="7739954" y="2717023"/>
              <a:ext cx="74184" cy="5667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7" idx="0"/>
            </p:cNvCxnSpPr>
            <p:nvPr/>
          </p:nvCxnSpPr>
          <p:spPr>
            <a:xfrm flipH="1" flipV="1">
              <a:off x="6969013" y="2637012"/>
              <a:ext cx="236028" cy="1098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700011" y="2049202"/>
            <a:ext cx="4001416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도     레    미    파     솔    라     시    도</a:t>
            </a:r>
            <a:endParaRPr lang="en-US" altLang="ko-KR" sz="2000" b="1" dirty="0"/>
          </a:p>
          <a:p>
            <a:r>
              <a:rPr lang="en-US" altLang="ko-KR" sz="2000" b="1" dirty="0" smtClean="0"/>
              <a:t> </a:t>
            </a:r>
            <a:r>
              <a:rPr lang="en-US" altLang="ko-KR" sz="2400" b="1" dirty="0" smtClean="0"/>
              <a:t>C     D     E     F     G     A     B     C</a:t>
            </a:r>
            <a:endParaRPr lang="ko-KR" altLang="en-US" sz="2400" b="1" dirty="0"/>
          </a:p>
        </p:txBody>
      </p:sp>
      <p:sp>
        <p:nvSpPr>
          <p:cNvPr id="17" name="직사각형 16"/>
          <p:cNvSpPr/>
          <p:nvPr/>
        </p:nvSpPr>
        <p:spPr>
          <a:xfrm>
            <a:off x="1527933" y="1073683"/>
            <a:ext cx="743319" cy="277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2425" y="1971675"/>
            <a:ext cx="885825" cy="384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15351" y="1339461"/>
            <a:ext cx="885825" cy="35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0" y="4770562"/>
            <a:ext cx="90287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  <p:sp>
        <p:nvSpPr>
          <p:cNvPr id="5" name="자유형 4"/>
          <p:cNvSpPr/>
          <p:nvPr/>
        </p:nvSpPr>
        <p:spPr>
          <a:xfrm>
            <a:off x="7568872" y="1303757"/>
            <a:ext cx="466049" cy="338308"/>
          </a:xfrm>
          <a:custGeom>
            <a:avLst/>
            <a:gdLst>
              <a:gd name="connsiteX0" fmla="*/ 0 w 466049"/>
              <a:gd name="connsiteY0" fmla="*/ 23598 h 338308"/>
              <a:gd name="connsiteX1" fmla="*/ 0 w 466049"/>
              <a:gd name="connsiteY1" fmla="*/ 23598 h 338308"/>
              <a:gd name="connsiteX2" fmla="*/ 35396 w 466049"/>
              <a:gd name="connsiteY2" fmla="*/ 70793 h 338308"/>
              <a:gd name="connsiteX3" fmla="*/ 53094 w 466049"/>
              <a:gd name="connsiteY3" fmla="*/ 88491 h 338308"/>
              <a:gd name="connsiteX4" fmla="*/ 76692 w 466049"/>
              <a:gd name="connsiteY4" fmla="*/ 129786 h 338308"/>
              <a:gd name="connsiteX5" fmla="*/ 94390 w 466049"/>
              <a:gd name="connsiteY5" fmla="*/ 147484 h 338308"/>
              <a:gd name="connsiteX6" fmla="*/ 117987 w 466049"/>
              <a:gd name="connsiteY6" fmla="*/ 218277 h 338308"/>
              <a:gd name="connsiteX7" fmla="*/ 123887 w 466049"/>
              <a:gd name="connsiteY7" fmla="*/ 235975 h 338308"/>
              <a:gd name="connsiteX8" fmla="*/ 147484 w 466049"/>
              <a:gd name="connsiteY8" fmla="*/ 271371 h 338308"/>
              <a:gd name="connsiteX9" fmla="*/ 159283 w 466049"/>
              <a:gd name="connsiteY9" fmla="*/ 306767 h 338308"/>
              <a:gd name="connsiteX10" fmla="*/ 165182 w 466049"/>
              <a:gd name="connsiteY10" fmla="*/ 330364 h 338308"/>
              <a:gd name="connsiteX11" fmla="*/ 466049 w 466049"/>
              <a:gd name="connsiteY11" fmla="*/ 0 h 338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6049" h="338308">
                <a:moveTo>
                  <a:pt x="0" y="23598"/>
                </a:moveTo>
                <a:lnTo>
                  <a:pt x="0" y="23598"/>
                </a:lnTo>
                <a:cubicBezTo>
                  <a:pt x="11799" y="39330"/>
                  <a:pt x="22944" y="55573"/>
                  <a:pt x="35396" y="70793"/>
                </a:cubicBezTo>
                <a:cubicBezTo>
                  <a:pt x="40679" y="77250"/>
                  <a:pt x="47753" y="82082"/>
                  <a:pt x="53094" y="88491"/>
                </a:cubicBezTo>
                <a:cubicBezTo>
                  <a:pt x="80963" y="121933"/>
                  <a:pt x="47841" y="89395"/>
                  <a:pt x="76692" y="129786"/>
                </a:cubicBezTo>
                <a:cubicBezTo>
                  <a:pt x="81541" y="136575"/>
                  <a:pt x="88491" y="141585"/>
                  <a:pt x="94390" y="147484"/>
                </a:cubicBezTo>
                <a:lnTo>
                  <a:pt x="117987" y="218277"/>
                </a:lnTo>
                <a:cubicBezTo>
                  <a:pt x="119953" y="224176"/>
                  <a:pt x="120438" y="230801"/>
                  <a:pt x="123887" y="235975"/>
                </a:cubicBezTo>
                <a:lnTo>
                  <a:pt x="147484" y="271371"/>
                </a:lnTo>
                <a:cubicBezTo>
                  <a:pt x="151417" y="283170"/>
                  <a:pt x="156844" y="294572"/>
                  <a:pt x="159283" y="306767"/>
                </a:cubicBezTo>
                <a:cubicBezTo>
                  <a:pt x="165568" y="338192"/>
                  <a:pt x="165182" y="346291"/>
                  <a:pt x="165182" y="330364"/>
                </a:cubicBezTo>
                <a:lnTo>
                  <a:pt x="466049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46" y="956755"/>
            <a:ext cx="342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25427</TotalTime>
  <Words>1496</Words>
  <Application>Microsoft Office PowerPoint</Application>
  <PresentationFormat>화면 슬라이드 쇼(4:3)</PresentationFormat>
  <Paragraphs>311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415</cp:revision>
  <cp:lastPrinted>2019-03-22T07:19:52Z</cp:lastPrinted>
  <dcterms:created xsi:type="dcterms:W3CDTF">2019-02-21T14:11:08Z</dcterms:created>
  <dcterms:modified xsi:type="dcterms:W3CDTF">2019-04-16T05:40:14Z</dcterms:modified>
</cp:coreProperties>
</file>